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7D17DB-0639-4C95-9461-11A481E5277D}" v="23" dt="2020-09-05T10:16:09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Arends" userId="2c6b8ff6-d8b8-40df-ace7-640c9656bcb6" providerId="ADAL" clId="{C77D17DB-0639-4C95-9461-11A481E5277D}"/>
    <pc:docChg chg="undo custSel mod addSld delSld modSld">
      <pc:chgData name="Jason Arends" userId="2c6b8ff6-d8b8-40df-ace7-640c9656bcb6" providerId="ADAL" clId="{C77D17DB-0639-4C95-9461-11A481E5277D}" dt="2020-09-05T11:51:38.092" v="948" actId="20577"/>
      <pc:docMkLst>
        <pc:docMk/>
      </pc:docMkLst>
      <pc:sldChg chg="addSp delSp modSp add mod setBg setClrOvrMap">
        <pc:chgData name="Jason Arends" userId="2c6b8ff6-d8b8-40df-ace7-640c9656bcb6" providerId="ADAL" clId="{C77D17DB-0639-4C95-9461-11A481E5277D}" dt="2020-09-05T11:51:38.092" v="948" actId="20577"/>
        <pc:sldMkLst>
          <pc:docMk/>
          <pc:sldMk cId="2850063809" sldId="256"/>
        </pc:sldMkLst>
        <pc:spChg chg="mod">
          <ac:chgData name="Jason Arends" userId="2c6b8ff6-d8b8-40df-ace7-640c9656bcb6" providerId="ADAL" clId="{C77D17DB-0639-4C95-9461-11A481E5277D}" dt="2020-09-05T11:51:38.092" v="948" actId="20577"/>
          <ac:spMkLst>
            <pc:docMk/>
            <pc:sldMk cId="2850063809" sldId="256"/>
            <ac:spMk id="2" creationId="{A4C7E1C7-5AE5-4585-A9C1-BACBC69014E6}"/>
          </ac:spMkLst>
        </pc:spChg>
        <pc:spChg chg="mod">
          <ac:chgData name="Jason Arends" userId="2c6b8ff6-d8b8-40df-ace7-640c9656bcb6" providerId="ADAL" clId="{C77D17DB-0639-4C95-9461-11A481E5277D}" dt="2020-09-04T12:51:46.826" v="38" actId="26606"/>
          <ac:spMkLst>
            <pc:docMk/>
            <pc:sldMk cId="2850063809" sldId="256"/>
            <ac:spMk id="3" creationId="{EA3D491B-6B54-4B89-8F60-84E08C0335C1}"/>
          </ac:spMkLst>
        </pc:spChg>
        <pc:spChg chg="add del">
          <ac:chgData name="Jason Arends" userId="2c6b8ff6-d8b8-40df-ace7-640c9656bcb6" providerId="ADAL" clId="{C77D17DB-0639-4C95-9461-11A481E5277D}" dt="2020-09-04T12:55:48.607" v="43" actId="478"/>
          <ac:spMkLst>
            <pc:docMk/>
            <pc:sldMk cId="2850063809" sldId="256"/>
            <ac:spMk id="6" creationId="{6487E52D-C8A6-4A8D-BD67-4FA854DAE944}"/>
          </ac:spMkLst>
        </pc:spChg>
        <pc:spChg chg="add del">
          <ac:chgData name="Jason Arends" userId="2c6b8ff6-d8b8-40df-ace7-640c9656bcb6" providerId="ADAL" clId="{C77D17DB-0639-4C95-9461-11A481E5277D}" dt="2020-09-04T12:51:45.245" v="35" actId="26606"/>
          <ac:spMkLst>
            <pc:docMk/>
            <pc:sldMk cId="2850063809" sldId="256"/>
            <ac:spMk id="10" creationId="{73C994B4-9721-4148-9EEC-6793CECDE8DD}"/>
          </ac:spMkLst>
        </pc:spChg>
        <pc:spChg chg="add del">
          <ac:chgData name="Jason Arends" userId="2c6b8ff6-d8b8-40df-ace7-640c9656bcb6" providerId="ADAL" clId="{C77D17DB-0639-4C95-9461-11A481E5277D}" dt="2020-09-04T12:51:45.245" v="35" actId="26606"/>
          <ac:spMkLst>
            <pc:docMk/>
            <pc:sldMk cId="2850063809" sldId="256"/>
            <ac:spMk id="12" creationId="{F9D95E49-763A-4886-B038-82F734740554}"/>
          </ac:spMkLst>
        </pc:spChg>
        <pc:spChg chg="add del">
          <ac:chgData name="Jason Arends" userId="2c6b8ff6-d8b8-40df-ace7-640c9656bcb6" providerId="ADAL" clId="{C77D17DB-0639-4C95-9461-11A481E5277D}" dt="2020-09-04T12:51:45.245" v="35" actId="26606"/>
          <ac:spMkLst>
            <pc:docMk/>
            <pc:sldMk cId="2850063809" sldId="256"/>
            <ac:spMk id="14" creationId="{E6EA3575-91A3-4367-A7BF-F165B9059DD0}"/>
          </ac:spMkLst>
        </pc:spChg>
        <pc:spChg chg="add del">
          <ac:chgData name="Jason Arends" userId="2c6b8ff6-d8b8-40df-ace7-640c9656bcb6" providerId="ADAL" clId="{C77D17DB-0639-4C95-9461-11A481E5277D}" dt="2020-09-04T12:51:45.245" v="35" actId="26606"/>
          <ac:spMkLst>
            <pc:docMk/>
            <pc:sldMk cId="2850063809" sldId="256"/>
            <ac:spMk id="16" creationId="{04B69146-C1C0-4B58-86FC-34F3390EBAE8}"/>
          </ac:spMkLst>
        </pc:spChg>
        <pc:spChg chg="add del">
          <ac:chgData name="Jason Arends" userId="2c6b8ff6-d8b8-40df-ace7-640c9656bcb6" providerId="ADAL" clId="{C77D17DB-0639-4C95-9461-11A481E5277D}" dt="2020-09-04T12:51:46.819" v="37" actId="26606"/>
          <ac:spMkLst>
            <pc:docMk/>
            <pc:sldMk cId="2850063809" sldId="256"/>
            <ac:spMk id="22" creationId="{765F4110-C0FC-4D61-ACD2-A7C950EAE908}"/>
          </ac:spMkLst>
        </pc:spChg>
        <pc:spChg chg="add">
          <ac:chgData name="Jason Arends" userId="2c6b8ff6-d8b8-40df-ace7-640c9656bcb6" providerId="ADAL" clId="{C77D17DB-0639-4C95-9461-11A481E5277D}" dt="2020-09-04T12:51:46.826" v="38" actId="26606"/>
          <ac:spMkLst>
            <pc:docMk/>
            <pc:sldMk cId="2850063809" sldId="256"/>
            <ac:spMk id="25" creationId="{60B21A5C-062F-46C2-8389-53D40F46AA26}"/>
          </ac:spMkLst>
        </pc:spChg>
        <pc:spChg chg="add">
          <ac:chgData name="Jason Arends" userId="2c6b8ff6-d8b8-40df-ace7-640c9656bcb6" providerId="ADAL" clId="{C77D17DB-0639-4C95-9461-11A481E5277D}" dt="2020-09-04T12:51:46.826" v="38" actId="26606"/>
          <ac:spMkLst>
            <pc:docMk/>
            <pc:sldMk cId="2850063809" sldId="256"/>
            <ac:spMk id="26" creationId="{8A177BCC-4208-4795-8572-4D623BA1E2A0}"/>
          </ac:spMkLst>
        </pc:spChg>
        <pc:picChg chg="add mod ord">
          <ac:chgData name="Jason Arends" userId="2c6b8ff6-d8b8-40df-ace7-640c9656bcb6" providerId="ADAL" clId="{C77D17DB-0639-4C95-9461-11A481E5277D}" dt="2020-09-04T12:51:46.826" v="38" actId="26606"/>
          <ac:picMkLst>
            <pc:docMk/>
            <pc:sldMk cId="2850063809" sldId="256"/>
            <ac:picMk id="4" creationId="{21D71158-3801-4F09-80A2-44D21A5C03A4}"/>
          </ac:picMkLst>
        </pc:picChg>
        <pc:picChg chg="add mod ord">
          <ac:chgData name="Jason Arends" userId="2c6b8ff6-d8b8-40df-ace7-640c9656bcb6" providerId="ADAL" clId="{C77D17DB-0639-4C95-9461-11A481E5277D}" dt="2020-09-04T12:51:46.826" v="38" actId="26606"/>
          <ac:picMkLst>
            <pc:docMk/>
            <pc:sldMk cId="2850063809" sldId="256"/>
            <ac:picMk id="5" creationId="{9641AC78-6292-4BE7-8A3E-E878E23656F9}"/>
          </ac:picMkLst>
        </pc:picChg>
        <pc:cxnChg chg="add del">
          <ac:chgData name="Jason Arends" userId="2c6b8ff6-d8b8-40df-ace7-640c9656bcb6" providerId="ADAL" clId="{C77D17DB-0639-4C95-9461-11A481E5277D}" dt="2020-09-04T12:51:45.245" v="35" actId="26606"/>
          <ac:cxnSpMkLst>
            <pc:docMk/>
            <pc:sldMk cId="2850063809" sldId="256"/>
            <ac:cxnSpMk id="18" creationId="{5D28AB17-F6FA-4C53-B3E3-D0A39D4A33C0}"/>
          </ac:cxnSpMkLst>
        </pc:cxnChg>
        <pc:cxnChg chg="add del">
          <ac:chgData name="Jason Arends" userId="2c6b8ff6-d8b8-40df-ace7-640c9656bcb6" providerId="ADAL" clId="{C77D17DB-0639-4C95-9461-11A481E5277D}" dt="2020-09-04T12:51:45.245" v="35" actId="26606"/>
          <ac:cxnSpMkLst>
            <pc:docMk/>
            <pc:sldMk cId="2850063809" sldId="256"/>
            <ac:cxnSpMk id="20" creationId="{3EFADC67-92A1-44FB-8691-D8CD71A21EFA}"/>
          </ac:cxnSpMkLst>
        </pc:cxnChg>
        <pc:cxnChg chg="add del">
          <ac:chgData name="Jason Arends" userId="2c6b8ff6-d8b8-40df-ace7-640c9656bcb6" providerId="ADAL" clId="{C77D17DB-0639-4C95-9461-11A481E5277D}" dt="2020-09-04T12:51:46.819" v="37" actId="26606"/>
          <ac:cxnSpMkLst>
            <pc:docMk/>
            <pc:sldMk cId="2850063809" sldId="256"/>
            <ac:cxnSpMk id="23" creationId="{CC94CBDB-A76C-499E-95AB-C0A049E3154E}"/>
          </ac:cxnSpMkLst>
        </pc:cxnChg>
      </pc:sldChg>
      <pc:sldChg chg="addSp delSp modSp add mod setBg">
        <pc:chgData name="Jason Arends" userId="2c6b8ff6-d8b8-40df-ace7-640c9656bcb6" providerId="ADAL" clId="{C77D17DB-0639-4C95-9461-11A481E5277D}" dt="2020-09-04T13:43:28.881" v="85" actId="27614"/>
        <pc:sldMkLst>
          <pc:docMk/>
          <pc:sldMk cId="4103363514" sldId="257"/>
        </pc:sldMkLst>
        <pc:spChg chg="mod">
          <ac:chgData name="Jason Arends" userId="2c6b8ff6-d8b8-40df-ace7-640c9656bcb6" providerId="ADAL" clId="{C77D17DB-0639-4C95-9461-11A481E5277D}" dt="2020-09-04T13:43:26.560" v="84" actId="26606"/>
          <ac:spMkLst>
            <pc:docMk/>
            <pc:sldMk cId="4103363514" sldId="257"/>
            <ac:spMk id="2" creationId="{E4F353FD-87E1-4C1E-9E8B-53E9E0D7CD54}"/>
          </ac:spMkLst>
        </pc:spChg>
        <pc:spChg chg="mod ord">
          <ac:chgData name="Jason Arends" userId="2c6b8ff6-d8b8-40df-ace7-640c9656bcb6" providerId="ADAL" clId="{C77D17DB-0639-4C95-9461-11A481E5277D}" dt="2020-09-04T13:43:26.560" v="84" actId="26606"/>
          <ac:spMkLst>
            <pc:docMk/>
            <pc:sldMk cId="4103363514" sldId="257"/>
            <ac:spMk id="3" creationId="{7BE8F961-7BCC-4415-9BB2-C66E59912218}"/>
          </ac:spMkLst>
        </pc:spChg>
        <pc:spChg chg="add del">
          <ac:chgData name="Jason Arends" userId="2c6b8ff6-d8b8-40df-ace7-640c9656bcb6" providerId="ADAL" clId="{C77D17DB-0639-4C95-9461-11A481E5277D}" dt="2020-09-04T13:43:26.541" v="83" actId="26606"/>
          <ac:spMkLst>
            <pc:docMk/>
            <pc:sldMk cId="4103363514" sldId="257"/>
            <ac:spMk id="9" creationId="{F4C0B10B-D2C4-4A54-AFAD-3D27DF88BB37}"/>
          </ac:spMkLst>
        </pc:spChg>
        <pc:spChg chg="add">
          <ac:chgData name="Jason Arends" userId="2c6b8ff6-d8b8-40df-ace7-640c9656bcb6" providerId="ADAL" clId="{C77D17DB-0639-4C95-9461-11A481E5277D}" dt="2020-09-04T13:43:26.560" v="84" actId="26606"/>
          <ac:spMkLst>
            <pc:docMk/>
            <pc:sldMk cId="4103363514" sldId="257"/>
            <ac:spMk id="18" creationId="{4038CB10-1F5C-4D54-9DF7-12586DE5B007}"/>
          </ac:spMkLst>
        </pc:spChg>
        <pc:spChg chg="add">
          <ac:chgData name="Jason Arends" userId="2c6b8ff6-d8b8-40df-ace7-640c9656bcb6" providerId="ADAL" clId="{C77D17DB-0639-4C95-9461-11A481E5277D}" dt="2020-09-04T13:43:26.560" v="84" actId="26606"/>
          <ac:spMkLst>
            <pc:docMk/>
            <pc:sldMk cId="4103363514" sldId="257"/>
            <ac:spMk id="19" creationId="{73ED6512-6858-4552-B699-9A97FE9A4EA2}"/>
          </ac:spMkLst>
        </pc:spChg>
        <pc:grpChg chg="add del">
          <ac:chgData name="Jason Arends" userId="2c6b8ff6-d8b8-40df-ace7-640c9656bcb6" providerId="ADAL" clId="{C77D17DB-0639-4C95-9461-11A481E5277D}" dt="2020-09-04T13:43:26.541" v="83" actId="26606"/>
          <ac:grpSpMkLst>
            <pc:docMk/>
            <pc:sldMk cId="4103363514" sldId="257"/>
            <ac:grpSpMk id="11" creationId="{B6BADB90-C74B-40D6-86DC-503F65FCE8DC}"/>
          </ac:grpSpMkLst>
        </pc:grpChg>
        <pc:picChg chg="add mod">
          <ac:chgData name="Jason Arends" userId="2c6b8ff6-d8b8-40df-ace7-640c9656bcb6" providerId="ADAL" clId="{C77D17DB-0639-4C95-9461-11A481E5277D}" dt="2020-09-04T13:43:28.881" v="85" actId="27614"/>
          <ac:picMkLst>
            <pc:docMk/>
            <pc:sldMk cId="4103363514" sldId="257"/>
            <ac:picMk id="4" creationId="{1F8EAA3E-9143-47C6-BC5B-E23E8D657207}"/>
          </ac:picMkLst>
        </pc:picChg>
      </pc:sldChg>
      <pc:sldChg chg="addSp delSp modSp add mod setBg">
        <pc:chgData name="Jason Arends" userId="2c6b8ff6-d8b8-40df-ace7-640c9656bcb6" providerId="ADAL" clId="{C77D17DB-0639-4C95-9461-11A481E5277D}" dt="2020-09-04T13:43:10.239" v="78" actId="26606"/>
        <pc:sldMkLst>
          <pc:docMk/>
          <pc:sldMk cId="1022470951" sldId="258"/>
        </pc:sldMkLst>
        <pc:spChg chg="mod">
          <ac:chgData name="Jason Arends" userId="2c6b8ff6-d8b8-40df-ace7-640c9656bcb6" providerId="ADAL" clId="{C77D17DB-0639-4C95-9461-11A481E5277D}" dt="2020-09-04T13:43:10.239" v="78" actId="26606"/>
          <ac:spMkLst>
            <pc:docMk/>
            <pc:sldMk cId="1022470951" sldId="258"/>
            <ac:spMk id="2" creationId="{35367893-A1BB-4458-89FE-8798CDD1D2EB}"/>
          </ac:spMkLst>
        </pc:spChg>
        <pc:spChg chg="del">
          <ac:chgData name="Jason Arends" userId="2c6b8ff6-d8b8-40df-ace7-640c9656bcb6" providerId="ADAL" clId="{C77D17DB-0639-4C95-9461-11A481E5277D}" dt="2020-09-04T13:43:08.593" v="77"/>
          <ac:spMkLst>
            <pc:docMk/>
            <pc:sldMk cId="1022470951" sldId="258"/>
            <ac:spMk id="3" creationId="{56E94035-FC98-42CA-944F-6741441E01CF}"/>
          </ac:spMkLst>
        </pc:spChg>
        <pc:spChg chg="add">
          <ac:chgData name="Jason Arends" userId="2c6b8ff6-d8b8-40df-ace7-640c9656bcb6" providerId="ADAL" clId="{C77D17DB-0639-4C95-9461-11A481E5277D}" dt="2020-09-04T13:43:10.239" v="78" actId="26606"/>
          <ac:spMkLst>
            <pc:docMk/>
            <pc:sldMk cId="1022470951" sldId="258"/>
            <ac:spMk id="9" creationId="{D55CD764-972B-4CA5-A885-53E55C63E174}"/>
          </ac:spMkLst>
        </pc:spChg>
        <pc:spChg chg="add">
          <ac:chgData name="Jason Arends" userId="2c6b8ff6-d8b8-40df-ace7-640c9656bcb6" providerId="ADAL" clId="{C77D17DB-0639-4C95-9461-11A481E5277D}" dt="2020-09-04T13:43:10.239" v="78" actId="26606"/>
          <ac:spMkLst>
            <pc:docMk/>
            <pc:sldMk cId="1022470951" sldId="258"/>
            <ac:spMk id="11" creationId="{34165AB3-7006-4430-BCE3-25476BE13322}"/>
          </ac:spMkLst>
        </pc:spChg>
        <pc:spChg chg="add">
          <ac:chgData name="Jason Arends" userId="2c6b8ff6-d8b8-40df-ace7-640c9656bcb6" providerId="ADAL" clId="{C77D17DB-0639-4C95-9461-11A481E5277D}" dt="2020-09-04T13:43:10.239" v="78" actId="26606"/>
          <ac:spMkLst>
            <pc:docMk/>
            <pc:sldMk cId="1022470951" sldId="258"/>
            <ac:spMk id="35" creationId="{E3E51905-F374-4E1A-97CF-B741584B74D5}"/>
          </ac:spMkLst>
        </pc:spChg>
        <pc:grpChg chg="add">
          <ac:chgData name="Jason Arends" userId="2c6b8ff6-d8b8-40df-ace7-640c9656bcb6" providerId="ADAL" clId="{C77D17DB-0639-4C95-9461-11A481E5277D}" dt="2020-09-04T13:43:10.239" v="78" actId="26606"/>
          <ac:grpSpMkLst>
            <pc:docMk/>
            <pc:sldMk cId="1022470951" sldId="258"/>
            <ac:grpSpMk id="13" creationId="{D00B602F-D8C3-4DD5-B8F5-0212B54C65BE}"/>
          </ac:grpSpMkLst>
        </pc:grpChg>
        <pc:picChg chg="add mod">
          <ac:chgData name="Jason Arends" userId="2c6b8ff6-d8b8-40df-ace7-640c9656bcb6" providerId="ADAL" clId="{C77D17DB-0639-4C95-9461-11A481E5277D}" dt="2020-09-04T13:43:10.239" v="78" actId="26606"/>
          <ac:picMkLst>
            <pc:docMk/>
            <pc:sldMk cId="1022470951" sldId="258"/>
            <ac:picMk id="4" creationId="{8E2EC013-F884-460B-85AB-199752A3ABD6}"/>
          </ac:picMkLst>
        </pc:picChg>
      </pc:sldChg>
      <pc:sldChg chg="modSp add modAnim">
        <pc:chgData name="Jason Arends" userId="2c6b8ff6-d8b8-40df-ace7-640c9656bcb6" providerId="ADAL" clId="{C77D17DB-0639-4C95-9461-11A481E5277D}" dt="2020-09-05T10:16:09.209" v="916"/>
        <pc:sldMkLst>
          <pc:docMk/>
          <pc:sldMk cId="760732210" sldId="259"/>
        </pc:sldMkLst>
        <pc:spChg chg="mod">
          <ac:chgData name="Jason Arends" userId="2c6b8ff6-d8b8-40df-ace7-640c9656bcb6" providerId="ADAL" clId="{C77D17DB-0639-4C95-9461-11A481E5277D}" dt="2020-09-04T13:43:40.084" v="94" actId="20577"/>
          <ac:spMkLst>
            <pc:docMk/>
            <pc:sldMk cId="760732210" sldId="259"/>
            <ac:spMk id="2" creationId="{9EDA1AD6-994D-4A5C-A9D0-CAFFBBAC85D7}"/>
          </ac:spMkLst>
        </pc:spChg>
        <pc:spChg chg="mod">
          <ac:chgData name="Jason Arends" userId="2c6b8ff6-d8b8-40df-ace7-640c9656bcb6" providerId="ADAL" clId="{C77D17DB-0639-4C95-9461-11A481E5277D}" dt="2020-09-05T10:15:50.949" v="913" actId="113"/>
          <ac:spMkLst>
            <pc:docMk/>
            <pc:sldMk cId="760732210" sldId="259"/>
            <ac:spMk id="3" creationId="{7A7BA1BB-026B-405A-837D-C4C0129FBD35}"/>
          </ac:spMkLst>
        </pc:spChg>
      </pc:sldChg>
      <pc:sldChg chg="addSp modSp add mod setBg">
        <pc:chgData name="Jason Arends" userId="2c6b8ff6-d8b8-40df-ace7-640c9656bcb6" providerId="ADAL" clId="{C77D17DB-0639-4C95-9461-11A481E5277D}" dt="2020-09-04T14:12:56.819" v="368" actId="26606"/>
        <pc:sldMkLst>
          <pc:docMk/>
          <pc:sldMk cId="3976236267" sldId="260"/>
        </pc:sldMkLst>
        <pc:spChg chg="mod">
          <ac:chgData name="Jason Arends" userId="2c6b8ff6-d8b8-40df-ace7-640c9656bcb6" providerId="ADAL" clId="{C77D17DB-0639-4C95-9461-11A481E5277D}" dt="2020-09-04T14:12:56.819" v="368" actId="26606"/>
          <ac:spMkLst>
            <pc:docMk/>
            <pc:sldMk cId="3976236267" sldId="260"/>
            <ac:spMk id="2" creationId="{A96828CF-CBB6-4225-B6A3-C8F677A82CDC}"/>
          </ac:spMkLst>
        </pc:spChg>
        <pc:spChg chg="mod">
          <ac:chgData name="Jason Arends" userId="2c6b8ff6-d8b8-40df-ace7-640c9656bcb6" providerId="ADAL" clId="{C77D17DB-0639-4C95-9461-11A481E5277D}" dt="2020-09-04T14:12:56.819" v="368" actId="26606"/>
          <ac:spMkLst>
            <pc:docMk/>
            <pc:sldMk cId="3976236267" sldId="260"/>
            <ac:spMk id="3" creationId="{7807D229-7DD3-4912-B840-8BEA3E9E61C2}"/>
          </ac:spMkLst>
        </pc:spChg>
        <pc:spChg chg="add">
          <ac:chgData name="Jason Arends" userId="2c6b8ff6-d8b8-40df-ace7-640c9656bcb6" providerId="ADAL" clId="{C77D17DB-0639-4C95-9461-11A481E5277D}" dt="2020-09-04T14:12:56.819" v="368" actId="26606"/>
          <ac:spMkLst>
            <pc:docMk/>
            <pc:sldMk cId="3976236267" sldId="260"/>
            <ac:spMk id="8" creationId="{7CB4857B-ED7C-444D-9F04-2F885114A1C2}"/>
          </ac:spMkLst>
        </pc:spChg>
        <pc:spChg chg="add">
          <ac:chgData name="Jason Arends" userId="2c6b8ff6-d8b8-40df-ace7-640c9656bcb6" providerId="ADAL" clId="{C77D17DB-0639-4C95-9461-11A481E5277D}" dt="2020-09-04T14:12:56.819" v="368" actId="26606"/>
          <ac:spMkLst>
            <pc:docMk/>
            <pc:sldMk cId="3976236267" sldId="260"/>
            <ac:spMk id="10" creationId="{D18046FB-44EA-4FD8-A585-EA09A319B2D0}"/>
          </ac:spMkLst>
        </pc:spChg>
        <pc:spChg chg="add">
          <ac:chgData name="Jason Arends" userId="2c6b8ff6-d8b8-40df-ace7-640c9656bcb6" providerId="ADAL" clId="{C77D17DB-0639-4C95-9461-11A481E5277D}" dt="2020-09-04T14:12:56.819" v="368" actId="26606"/>
          <ac:spMkLst>
            <pc:docMk/>
            <pc:sldMk cId="3976236267" sldId="260"/>
            <ac:spMk id="12" creationId="{479F5F2B-8B58-4140-AE6A-51F6C67B18D9}"/>
          </ac:spMkLst>
        </pc:spChg>
      </pc:sldChg>
      <pc:sldChg chg="addSp delSp modSp add mod setBg setClrOvrMap">
        <pc:chgData name="Jason Arends" userId="2c6b8ff6-d8b8-40df-ace7-640c9656bcb6" providerId="ADAL" clId="{C77D17DB-0639-4C95-9461-11A481E5277D}" dt="2020-09-04T14:09:41.102" v="355" actId="27614"/>
        <pc:sldMkLst>
          <pc:docMk/>
          <pc:sldMk cId="2167588048" sldId="261"/>
        </pc:sldMkLst>
        <pc:spChg chg="mod">
          <ac:chgData name="Jason Arends" userId="2c6b8ff6-d8b8-40df-ace7-640c9656bcb6" providerId="ADAL" clId="{C77D17DB-0639-4C95-9461-11A481E5277D}" dt="2020-09-04T14:06:19.377" v="354" actId="26606"/>
          <ac:spMkLst>
            <pc:docMk/>
            <pc:sldMk cId="2167588048" sldId="261"/>
            <ac:spMk id="2" creationId="{271D6D4B-4EC4-4170-92E4-77E64D431C8E}"/>
          </ac:spMkLst>
        </pc:spChg>
        <pc:spChg chg="del">
          <ac:chgData name="Jason Arends" userId="2c6b8ff6-d8b8-40df-ace7-640c9656bcb6" providerId="ADAL" clId="{C77D17DB-0639-4C95-9461-11A481E5277D}" dt="2020-09-04T14:06:14.706" v="353"/>
          <ac:spMkLst>
            <pc:docMk/>
            <pc:sldMk cId="2167588048" sldId="261"/>
            <ac:spMk id="3" creationId="{5820B5AC-E668-4A57-890A-718C558725F6}"/>
          </ac:spMkLst>
        </pc:spChg>
        <pc:spChg chg="add">
          <ac:chgData name="Jason Arends" userId="2c6b8ff6-d8b8-40df-ace7-640c9656bcb6" providerId="ADAL" clId="{C77D17DB-0639-4C95-9461-11A481E5277D}" dt="2020-09-04T14:06:19.377" v="354" actId="26606"/>
          <ac:spMkLst>
            <pc:docMk/>
            <pc:sldMk cId="2167588048" sldId="261"/>
            <ac:spMk id="9" creationId="{E49CC64F-7275-4E33-961B-0C5CDC439875}"/>
          </ac:spMkLst>
        </pc:spChg>
        <pc:picChg chg="add mod">
          <ac:chgData name="Jason Arends" userId="2c6b8ff6-d8b8-40df-ace7-640c9656bcb6" providerId="ADAL" clId="{C77D17DB-0639-4C95-9461-11A481E5277D}" dt="2020-09-04T14:09:41.102" v="355" actId="27614"/>
          <ac:picMkLst>
            <pc:docMk/>
            <pc:sldMk cId="2167588048" sldId="261"/>
            <ac:picMk id="4" creationId="{F17EAFB8-0A3F-4880-AE15-5F0E87FF055B}"/>
          </ac:picMkLst>
        </pc:picChg>
      </pc:sldChg>
      <pc:sldChg chg="modSp add del">
        <pc:chgData name="Jason Arends" userId="2c6b8ff6-d8b8-40df-ace7-640c9656bcb6" providerId="ADAL" clId="{C77D17DB-0639-4C95-9461-11A481E5277D}" dt="2020-09-04T14:13:45.534" v="370" actId="2696"/>
        <pc:sldMkLst>
          <pc:docMk/>
          <pc:sldMk cId="397456053" sldId="262"/>
        </pc:sldMkLst>
        <pc:spChg chg="mod">
          <ac:chgData name="Jason Arends" userId="2c6b8ff6-d8b8-40df-ace7-640c9656bcb6" providerId="ADAL" clId="{C77D17DB-0639-4C95-9461-11A481E5277D}" dt="2020-09-04T13:44:14.280" v="151" actId="20577"/>
          <ac:spMkLst>
            <pc:docMk/>
            <pc:sldMk cId="397456053" sldId="262"/>
            <ac:spMk id="2" creationId="{C04FC435-79DD-483C-94AA-77FFD63B2F51}"/>
          </ac:spMkLst>
        </pc:spChg>
      </pc:sldChg>
      <pc:sldChg chg="addSp modSp add mod setBg">
        <pc:chgData name="Jason Arends" userId="2c6b8ff6-d8b8-40df-ace7-640c9656bcb6" providerId="ADAL" clId="{C77D17DB-0639-4C95-9461-11A481E5277D}" dt="2020-09-04T14:13:03.779" v="369" actId="5793"/>
        <pc:sldMkLst>
          <pc:docMk/>
          <pc:sldMk cId="760151486" sldId="263"/>
        </pc:sldMkLst>
        <pc:spChg chg="mod">
          <ac:chgData name="Jason Arends" userId="2c6b8ff6-d8b8-40df-ace7-640c9656bcb6" providerId="ADAL" clId="{C77D17DB-0639-4C95-9461-11A481E5277D}" dt="2020-09-04T14:12:44.689" v="360" actId="26606"/>
          <ac:spMkLst>
            <pc:docMk/>
            <pc:sldMk cId="760151486" sldId="263"/>
            <ac:spMk id="2" creationId="{5EB6E626-9989-46A9-8CC8-725B99585550}"/>
          </ac:spMkLst>
        </pc:spChg>
        <pc:spChg chg="mod">
          <ac:chgData name="Jason Arends" userId="2c6b8ff6-d8b8-40df-ace7-640c9656bcb6" providerId="ADAL" clId="{C77D17DB-0639-4C95-9461-11A481E5277D}" dt="2020-09-04T14:13:03.779" v="369" actId="5793"/>
          <ac:spMkLst>
            <pc:docMk/>
            <pc:sldMk cId="760151486" sldId="263"/>
            <ac:spMk id="3" creationId="{B02BD566-D84F-4A8C-9AC1-BBA1E643CB95}"/>
          </ac:spMkLst>
        </pc:spChg>
        <pc:spChg chg="add">
          <ac:chgData name="Jason Arends" userId="2c6b8ff6-d8b8-40df-ace7-640c9656bcb6" providerId="ADAL" clId="{C77D17DB-0639-4C95-9461-11A481E5277D}" dt="2020-09-04T14:12:44.689" v="360" actId="26606"/>
          <ac:spMkLst>
            <pc:docMk/>
            <pc:sldMk cId="760151486" sldId="263"/>
            <ac:spMk id="8" creationId="{907EF6B7-1338-4443-8C46-6A318D952DFD}"/>
          </ac:spMkLst>
        </pc:spChg>
        <pc:spChg chg="add">
          <ac:chgData name="Jason Arends" userId="2c6b8ff6-d8b8-40df-ace7-640c9656bcb6" providerId="ADAL" clId="{C77D17DB-0639-4C95-9461-11A481E5277D}" dt="2020-09-04T14:12:44.689" v="360" actId="26606"/>
          <ac:spMkLst>
            <pc:docMk/>
            <pc:sldMk cId="760151486" sldId="263"/>
            <ac:spMk id="10" creationId="{DAAE4CDD-124C-4DCF-9584-B6033B545DD5}"/>
          </ac:spMkLst>
        </pc:spChg>
        <pc:spChg chg="add">
          <ac:chgData name="Jason Arends" userId="2c6b8ff6-d8b8-40df-ace7-640c9656bcb6" providerId="ADAL" clId="{C77D17DB-0639-4C95-9461-11A481E5277D}" dt="2020-09-04T14:12:44.689" v="360" actId="26606"/>
          <ac:spMkLst>
            <pc:docMk/>
            <pc:sldMk cId="760151486" sldId="263"/>
            <ac:spMk id="12" creationId="{081E4A58-353D-44AE-B2FC-2A74E2E400F7}"/>
          </ac:spMkLst>
        </pc:spChg>
      </pc:sldChg>
      <pc:sldChg chg="addSp delSp modSp add mod setBg setClrOvrMap">
        <pc:chgData name="Jason Arends" userId="2c6b8ff6-d8b8-40df-ace7-640c9656bcb6" providerId="ADAL" clId="{C77D17DB-0639-4C95-9461-11A481E5277D}" dt="2020-09-04T14:09:49.432" v="359" actId="26606"/>
        <pc:sldMkLst>
          <pc:docMk/>
          <pc:sldMk cId="4122766530" sldId="264"/>
        </pc:sldMkLst>
        <pc:spChg chg="mod">
          <ac:chgData name="Jason Arends" userId="2c6b8ff6-d8b8-40df-ace7-640c9656bcb6" providerId="ADAL" clId="{C77D17DB-0639-4C95-9461-11A481E5277D}" dt="2020-09-04T14:09:49.432" v="359" actId="26606"/>
          <ac:spMkLst>
            <pc:docMk/>
            <pc:sldMk cId="4122766530" sldId="264"/>
            <ac:spMk id="2" creationId="{D5056A07-48AE-473B-AF71-7EA5D383113F}"/>
          </ac:spMkLst>
        </pc:spChg>
        <pc:spChg chg="del">
          <ac:chgData name="Jason Arends" userId="2c6b8ff6-d8b8-40df-ace7-640c9656bcb6" providerId="ADAL" clId="{C77D17DB-0639-4C95-9461-11A481E5277D}" dt="2020-09-04T14:09:45.428" v="356"/>
          <ac:spMkLst>
            <pc:docMk/>
            <pc:sldMk cId="4122766530" sldId="264"/>
            <ac:spMk id="3" creationId="{BA190C96-E4F0-47AA-BDD2-E419287E420B}"/>
          </ac:spMkLst>
        </pc:spChg>
        <pc:spChg chg="add del">
          <ac:chgData name="Jason Arends" userId="2c6b8ff6-d8b8-40df-ace7-640c9656bcb6" providerId="ADAL" clId="{C77D17DB-0639-4C95-9461-11A481E5277D}" dt="2020-09-04T14:09:49.429" v="358" actId="26606"/>
          <ac:spMkLst>
            <pc:docMk/>
            <pc:sldMk cId="4122766530" sldId="264"/>
            <ac:spMk id="71" creationId="{E49CC64F-7275-4E33-961B-0C5CDC439875}"/>
          </ac:spMkLst>
        </pc:spChg>
        <pc:spChg chg="add">
          <ac:chgData name="Jason Arends" userId="2c6b8ff6-d8b8-40df-ace7-640c9656bcb6" providerId="ADAL" clId="{C77D17DB-0639-4C95-9461-11A481E5277D}" dt="2020-09-04T14:09:49.432" v="359" actId="26606"/>
          <ac:spMkLst>
            <pc:docMk/>
            <pc:sldMk cId="4122766530" sldId="264"/>
            <ac:spMk id="1028" creationId="{1DB7C82F-AB7E-4F0C-B829-FA1B9C415180}"/>
          </ac:spMkLst>
        </pc:spChg>
        <pc:picChg chg="add mod">
          <ac:chgData name="Jason Arends" userId="2c6b8ff6-d8b8-40df-ace7-640c9656bcb6" providerId="ADAL" clId="{C77D17DB-0639-4C95-9461-11A481E5277D}" dt="2020-09-04T14:09:49.432" v="359" actId="26606"/>
          <ac:picMkLst>
            <pc:docMk/>
            <pc:sldMk cId="4122766530" sldId="264"/>
            <ac:picMk id="1026" creationId="{2BD52E45-955B-4F76-821F-8FFFD5D14F8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DF30B-96A7-41FF-8A8F-91696219C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1B800D5-2D47-4D07-8E5A-EB71CFF2F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2E25DD-A462-40A6-B2F9-0D4238A7A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78A6BF-9B52-4F7F-848C-515844ACE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5E7DF9-67DA-4BB9-A7B1-B0D80D8F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003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A95A16-8433-40DF-B4FA-7BE48E3C3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721B143-9299-4E2A-B341-223714BF6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DAD830-464E-4F70-B75A-566FED02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1BD8717-3B79-4D22-9260-C2C168544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2DA8F8-44CC-4D4A-B844-F3AB62557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91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D7B59BA-C70C-4818-B628-4BFD1598D4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72AE9AE-4680-4CBD-9752-8265AD707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A665EE-E916-4045-8A81-6B9336D72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9E1A46-0FB0-4C0C-A3FA-3F488A62A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8CCC9B-F29D-4307-A3B5-CD1444D7E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25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70873B-C089-4434-944E-539F9A1F0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903416-44C4-4212-93A4-0C42D3EC1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FCED675-CE89-4D04-A9EC-F0568389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9F9BA89-9D51-4A06-A101-A480D2418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1118AF-9848-4086-8987-735AA77AA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502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B6BB98-7D69-4ED9-A405-AE92730F9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8FEB9FD-8CA7-4BA0-A560-9AD4C79D0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F5AD8D-2B8A-418E-B58A-4410E0E89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5C2129-9B72-4A4A-B434-1338A9F4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7432EF-AC13-4626-9D0A-4242F8774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475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7AB2E1-43F7-4F8B-9902-EF428886A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843538-2BB6-4C09-93CF-E33882B97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9CF6969-413C-424E-9BF3-A1AEF8A66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362635D-A443-45C1-90EA-B12289409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8F43AB-0AA2-49A8-B38B-4ED3BC6F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7804E7-9E2D-4AF1-AAE7-B7DE83B75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096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717362-64C9-4728-9439-083E73C5D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2EF0D91-1692-48FE-9F2D-B2D110658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CC02C99-D126-4209-A6C2-30A157B78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F877239-CCBC-43F5-9E7D-DD2AC4CA7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F011FE3-B3DE-4059-91CC-C72184952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FDD2241-CEAD-4782-8164-E04B4EC71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CADD2FE-EE60-47C6-AA69-4E370AC73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AC9ED7-8D2E-484F-9D71-26D82392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394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46FFC5-903D-4A5A-8A18-45A9FD5AF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7D38A2F-F1DF-47DA-B003-99B25BE9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F1AC90E-8C19-4663-8744-B785583C6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2511165-BDDB-47A7-B0A8-D40544C5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450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9E6B348-09B0-420B-A66A-7C72475A1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8255FE0-0A28-48BD-9DBE-B1188CF07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B444428-F42B-4884-B65A-67B5706A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90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A33837-EF08-4EA7-94BF-170D8ADD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1CDA2A-736B-4F1C-91D8-EDB73463A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6B6D7A8-FDC4-4687-8C0D-5DCBC1E9F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55170E-CA0B-4036-8287-93655785F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307F7E-684E-4615-87CF-12DC1EB20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1810F8A-894F-43B4-B639-CB9427AB3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794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6EA605-76AF-472E-982D-72DC2CAC4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A3F0F0E-6821-4423-8C26-FC543D3A2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AAFAF27-60EF-445A-80EC-366D02600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A2E900-1D37-4F6C-972C-E71726C8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9AC5C9-CCAF-4240-968C-2951FC8AC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67CF84-B3AA-4D75-96E1-63D814F27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952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1B878D2-33CC-4EAD-B936-2016C3860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F888B49-037A-457B-A5B8-C156F968F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CDE14F-00C2-4B8A-8CFE-DA8CDBF311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3177D-7CA0-436F-BBBF-ED6AD727B2A1}" type="datetimeFigureOut">
              <a:rPr lang="nl-NL" smtClean="0"/>
              <a:t>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289A6F0-1FC9-4737-85A5-A349CDC18E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9B1920-FCE9-4BF7-A613-4E20ABF80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A4DBA-9E81-4C03-BEF9-219F2E84DF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754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C7E1C7-5AE5-4585-A9C1-BACBC6901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271" y="3794336"/>
            <a:ext cx="5242259" cy="1922251"/>
          </a:xfrm>
        </p:spPr>
        <p:txBody>
          <a:bodyPr anchor="t">
            <a:normAutofit fontScale="90000"/>
          </a:bodyPr>
          <a:lstStyle/>
          <a:p>
            <a:pPr algn="l"/>
            <a:r>
              <a:rPr lang="nl-NL" sz="4800" dirty="0"/>
              <a:t>Dagbesteding: Een indeling </a:t>
            </a:r>
            <a:r>
              <a:rPr lang="nl-NL" sz="4800"/>
              <a:t>van dagbesteding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3D491B-6B54-4B89-8F60-84E08C033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0271" y="2793291"/>
            <a:ext cx="5161606" cy="972180"/>
          </a:xfrm>
        </p:spPr>
        <p:txBody>
          <a:bodyPr anchor="b">
            <a:normAutofit/>
          </a:bodyPr>
          <a:lstStyle/>
          <a:p>
            <a:pPr algn="l"/>
            <a:r>
              <a:rPr lang="nl-NL" sz="2000"/>
              <a:t>Periode 1 | les 5</a:t>
            </a:r>
          </a:p>
        </p:txBody>
      </p:sp>
      <p:sp>
        <p:nvSpPr>
          <p:cNvPr id="25" name="Freeform: Shape 9">
            <a:extLst>
              <a:ext uri="{FF2B5EF4-FFF2-40B4-BE49-F238E27FC236}">
                <a16:creationId xmlns:a16="http://schemas.microsoft.com/office/drawing/2014/main" id="{60B21A5C-062F-46C2-8389-53D40F46A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83466"/>
            <a:ext cx="5549037" cy="6374535"/>
          </a:xfrm>
          <a:custGeom>
            <a:avLst/>
            <a:gdLst>
              <a:gd name="connsiteX0" fmla="*/ 2203019 w 5549037"/>
              <a:gd name="connsiteY0" fmla="*/ 0 h 6374535"/>
              <a:gd name="connsiteX1" fmla="*/ 5549037 w 5549037"/>
              <a:gd name="connsiteY1" fmla="*/ 3346018 h 6374535"/>
              <a:gd name="connsiteX2" fmla="*/ 3797930 w 5549037"/>
              <a:gd name="connsiteY2" fmla="*/ 6288190 h 6374535"/>
              <a:gd name="connsiteX3" fmla="*/ 3618689 w 5549037"/>
              <a:gd name="connsiteY3" fmla="*/ 6374535 h 6374535"/>
              <a:gd name="connsiteX4" fmla="*/ 779546 w 5549037"/>
              <a:gd name="connsiteY4" fmla="*/ 6374535 h 6374535"/>
              <a:gd name="connsiteX5" fmla="*/ 537516 w 5549037"/>
              <a:gd name="connsiteY5" fmla="*/ 6248727 h 6374535"/>
              <a:gd name="connsiteX6" fmla="*/ 74641 w 5549037"/>
              <a:gd name="connsiteY6" fmla="*/ 5927968 h 6374535"/>
              <a:gd name="connsiteX7" fmla="*/ 0 w 5549037"/>
              <a:gd name="connsiteY7" fmla="*/ 5860130 h 6374535"/>
              <a:gd name="connsiteX8" fmla="*/ 0 w 5549037"/>
              <a:gd name="connsiteY8" fmla="*/ 831906 h 6374535"/>
              <a:gd name="connsiteX9" fmla="*/ 74641 w 5549037"/>
              <a:gd name="connsiteY9" fmla="*/ 764068 h 6374535"/>
              <a:gd name="connsiteX10" fmla="*/ 2203019 w 5549037"/>
              <a:gd name="connsiteY10" fmla="*/ 0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49037" h="6374535">
                <a:moveTo>
                  <a:pt x="2203019" y="0"/>
                </a:moveTo>
                <a:cubicBezTo>
                  <a:pt x="4050974" y="0"/>
                  <a:pt x="5549037" y="1498063"/>
                  <a:pt x="5549037" y="3346018"/>
                </a:cubicBezTo>
                <a:cubicBezTo>
                  <a:pt x="5549037" y="4616487"/>
                  <a:pt x="4840968" y="5721578"/>
                  <a:pt x="3797930" y="6288190"/>
                </a:cubicBezTo>
                <a:lnTo>
                  <a:pt x="3618689" y="6374535"/>
                </a:lnTo>
                <a:lnTo>
                  <a:pt x="779546" y="6374535"/>
                </a:lnTo>
                <a:lnTo>
                  <a:pt x="537516" y="6248727"/>
                </a:lnTo>
                <a:cubicBezTo>
                  <a:pt x="374031" y="6154721"/>
                  <a:pt x="219238" y="6047301"/>
                  <a:pt x="74641" y="5927968"/>
                </a:cubicBezTo>
                <a:lnTo>
                  <a:pt x="0" y="5860130"/>
                </a:lnTo>
                <a:lnTo>
                  <a:pt x="0" y="831906"/>
                </a:lnTo>
                <a:lnTo>
                  <a:pt x="74641" y="764068"/>
                </a:lnTo>
                <a:cubicBezTo>
                  <a:pt x="653030" y="286739"/>
                  <a:pt x="1394539" y="0"/>
                  <a:pt x="2203019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641AC78-6292-4BE7-8A3E-E878E23656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72" r="7120" b="1"/>
          <a:stretch/>
        </p:blipFill>
        <p:spPr>
          <a:xfrm>
            <a:off x="1" y="647373"/>
            <a:ext cx="5385130" cy="6210629"/>
          </a:xfrm>
          <a:custGeom>
            <a:avLst/>
            <a:gdLst/>
            <a:ahLst/>
            <a:cxnLst/>
            <a:rect l="l" t="t" r="r" b="b"/>
            <a:pathLst>
              <a:path w="5385130" h="6210629">
                <a:moveTo>
                  <a:pt x="2203018" y="0"/>
                </a:moveTo>
                <a:cubicBezTo>
                  <a:pt x="3960450" y="0"/>
                  <a:pt x="5385130" y="1424680"/>
                  <a:pt x="5385130" y="3182112"/>
                </a:cubicBezTo>
                <a:cubicBezTo>
                  <a:pt x="5385130" y="4500186"/>
                  <a:pt x="4583748" y="5631087"/>
                  <a:pt x="3441640" y="6114158"/>
                </a:cubicBezTo>
                <a:lnTo>
                  <a:pt x="3178061" y="6210629"/>
                </a:lnTo>
                <a:lnTo>
                  <a:pt x="1233206" y="6210629"/>
                </a:lnTo>
                <a:lnTo>
                  <a:pt x="1108901" y="6171135"/>
                </a:lnTo>
                <a:cubicBezTo>
                  <a:pt x="767738" y="6046219"/>
                  <a:pt x="453928" y="5864559"/>
                  <a:pt x="178899" y="5637585"/>
                </a:cubicBezTo>
                <a:lnTo>
                  <a:pt x="0" y="5474990"/>
                </a:lnTo>
                <a:lnTo>
                  <a:pt x="0" y="889234"/>
                </a:lnTo>
                <a:lnTo>
                  <a:pt x="178899" y="726640"/>
                </a:lnTo>
                <a:cubicBezTo>
                  <a:pt x="728956" y="272693"/>
                  <a:pt x="1434142" y="0"/>
                  <a:pt x="2203018" y="0"/>
                </a:cubicBezTo>
                <a:close/>
              </a:path>
            </a:pathLst>
          </a:custGeom>
        </p:spPr>
      </p:pic>
      <p:sp>
        <p:nvSpPr>
          <p:cNvPr id="26" name="Freeform: Shape 11">
            <a:extLst>
              <a:ext uri="{FF2B5EF4-FFF2-40B4-BE49-F238E27FC236}">
                <a16:creationId xmlns:a16="http://schemas.microsoft.com/office/drawing/2014/main" id="{8A177BCC-4208-4795-8572-4D623BA1E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3763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1D71158-3801-4F09-80A2-44D21A5C03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8" r="20018" b="-2"/>
          <a:stretch/>
        </p:blipFill>
        <p:spPr>
          <a:xfrm>
            <a:off x="5398355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50063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B5E6D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4F353FD-87E1-4C1E-9E8B-53E9E0D7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rgbClr val="FFFFFF"/>
                </a:solidFill>
              </a:rPr>
              <a:t>Planning voor vandaag! </a:t>
            </a:r>
          </a:p>
        </p:txBody>
      </p:sp>
      <p:pic>
        <p:nvPicPr>
          <p:cNvPr id="4" name="Afbeelding 3" descr="Afbeelding met object, klok&#10;&#10;Automatisch gegenereerde beschrijving">
            <a:extLst>
              <a:ext uri="{FF2B5EF4-FFF2-40B4-BE49-F238E27FC236}">
                <a16:creationId xmlns:a16="http://schemas.microsoft.com/office/drawing/2014/main" id="{1F8EAA3E-9143-47C6-BC5B-E23E8D6572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45" r="2" b="8909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9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E8F961-7BCC-4415-9BB2-C66E59912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rgbClr val="FFFFFF"/>
                </a:solidFill>
              </a:rPr>
              <a:t>Inchecken </a:t>
            </a:r>
          </a:p>
          <a:p>
            <a:endParaRPr lang="nl-NL" sz="2000" dirty="0">
              <a:solidFill>
                <a:srgbClr val="FFFFFF"/>
              </a:solidFill>
            </a:endParaRPr>
          </a:p>
          <a:p>
            <a:r>
              <a:rPr lang="nl-NL" sz="2000" dirty="0">
                <a:solidFill>
                  <a:srgbClr val="FFFFFF"/>
                </a:solidFill>
              </a:rPr>
              <a:t>Begrippen behandelen </a:t>
            </a:r>
          </a:p>
          <a:p>
            <a:endParaRPr lang="nl-NL" sz="2000" dirty="0">
              <a:solidFill>
                <a:srgbClr val="FFFFFF"/>
              </a:solidFill>
            </a:endParaRPr>
          </a:p>
          <a:p>
            <a:r>
              <a:rPr lang="nl-NL" sz="2000" dirty="0">
                <a:solidFill>
                  <a:srgbClr val="FFFFFF"/>
                </a:solidFill>
              </a:rPr>
              <a:t>Uitleg opdrachten</a:t>
            </a:r>
          </a:p>
          <a:p>
            <a:endParaRPr lang="nl-NL" sz="2000" dirty="0">
              <a:solidFill>
                <a:srgbClr val="FFFFFF"/>
              </a:solidFill>
            </a:endParaRPr>
          </a:p>
          <a:p>
            <a:r>
              <a:rPr lang="nl-NL" sz="2000" dirty="0">
                <a:solidFill>
                  <a:srgbClr val="FFFFFF"/>
                </a:solidFill>
              </a:rPr>
              <a:t>Aan de slag </a:t>
            </a:r>
          </a:p>
          <a:p>
            <a:endParaRPr lang="nl-NL" sz="2000" dirty="0">
              <a:solidFill>
                <a:srgbClr val="FFFFFF"/>
              </a:solidFill>
            </a:endParaRPr>
          </a:p>
          <a:p>
            <a:r>
              <a:rPr lang="nl-NL" sz="2000" dirty="0">
                <a:solidFill>
                  <a:srgbClr val="FFFFFF"/>
                </a:solidFill>
              </a:rPr>
              <a:t>Uitchecken </a:t>
            </a:r>
          </a:p>
          <a:p>
            <a:endParaRPr lang="nl-NL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63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367893-A1BB-4458-89FE-8798CDD1D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57634"/>
            <a:ext cx="3685504" cy="41239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Inchecken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8E2EC013-F884-460B-85AB-199752A3AB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90" r="20162" b="2"/>
          <a:stretch/>
        </p:blipFill>
        <p:spPr>
          <a:xfrm>
            <a:off x="4644321" y="10"/>
            <a:ext cx="755599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4472"/>
            <a:ext cx="5291468" cy="14904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00B602F-D8C3-4DD5-B8F5-0212B54C6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050133"/>
            <a:ext cx="232963" cy="1340860"/>
            <a:chOff x="56167" y="2050133"/>
            <a:chExt cx="232963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5DECCEC3-7216-4C06-A18A-8E7E3F11F6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61989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297654B9-956B-45A2-BCFF-C3B8D2A0D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61989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E43A9188-A250-45B3-92C6-7B82B99A4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47777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18F65A8A-D202-4171-B8B1-A5F871C2F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47777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4C61AD47-E0FE-4269-870C-4EA6432EA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33566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E3CE99F8-5874-42F1-9117-802AF9130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33566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52B0AAFE-2068-4330-B622-F495F6D355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19355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D71F60FA-8132-4A8C-8A25-AA12DB1EBE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19355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ADBA8AF1-9973-4BF1-A758-89E5E5B41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05143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6712147C-1C59-44C2-AC2C-A7A2008BD6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05143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F4BD0FA2-8F4E-4E28-A91D-584FE197C5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3330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3AA1D0D4-C9A8-4316-BB42-7C3D872549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0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BD3E342F-986B-4ED7-840A-6638E1C93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3188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5CE8FBB8-BEA6-4B17-B401-A426E7463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8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5694FEE-ED72-4808-9F69-1491B359D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3046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7F6E7FB6-3CBD-489B-B4E4-A69C2D5F4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6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FB1F7333-7CE1-4BA9-A9D3-33CE2697C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904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4458ECA0-C373-47DC-AC47-E90615A43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31AD3723-A525-44C9-A1D4-8D540C5923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600" y="27620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71C422B5-B1F4-4725-A106-ACF8DCB28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0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5852160" cy="3566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7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DA1AD6-994D-4A5C-A9D0-CAFFBBAC8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Begrippen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7BA1BB-026B-405A-837D-C4C0129FB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Passende dagbesteding: </a:t>
            </a:r>
          </a:p>
          <a:p>
            <a:pPr lvl="1"/>
            <a:r>
              <a:rPr lang="nl-NL" dirty="0"/>
              <a:t>Is de afstemming tussen datgene wat de cliënt nodig heeft in combinatie met zijn/haar wensen en de randvoorwaarden en kenmerken waaraan het activiteitenprogramma voldoet.</a:t>
            </a:r>
          </a:p>
          <a:p>
            <a:r>
              <a:rPr lang="nl-NL" b="1" dirty="0"/>
              <a:t>Vrijwilliger:</a:t>
            </a:r>
          </a:p>
          <a:p>
            <a:pPr lvl="1"/>
            <a:r>
              <a:rPr lang="nl-NL" dirty="0"/>
              <a:t>Iemand die inspanningen verricht zonder dat daar loon tegenover staat. </a:t>
            </a:r>
          </a:p>
          <a:p>
            <a:r>
              <a:rPr lang="nl-NL" b="1" dirty="0"/>
              <a:t>Mantelzorger: </a:t>
            </a:r>
          </a:p>
          <a:p>
            <a:pPr lvl="1"/>
            <a:r>
              <a:rPr lang="nl-NL" dirty="0"/>
              <a:t>Persoon die langdurig en onbetaald zorgt voor iemand uit zijn directe omgeving die hulpbehoevend is of een chronische ziekte of een beperking heeft. </a:t>
            </a:r>
          </a:p>
        </p:txBody>
      </p:sp>
    </p:spTree>
    <p:extLst>
      <p:ext uri="{BB962C8B-B14F-4D97-AF65-F5344CB8AC3E}">
        <p14:creationId xmlns:p14="http://schemas.microsoft.com/office/powerpoint/2010/main" val="76073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828CF-CBB6-4225-B6A3-C8F677A8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nl-NL" dirty="0"/>
              <a:t>Opdrachten uitleggen 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07D229-7DD3-4912-B840-8BEA3E9E6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1300" b="1"/>
              <a:t>Opdracht: reclameposter</a:t>
            </a:r>
          </a:p>
          <a:p>
            <a:r>
              <a:rPr lang="nl-NL" sz="1300"/>
              <a:t>Ga een reclameposter maken en omschrijf daarin waarom jij een passende dagbesteding bent voor jou doelgroep! Gebruik minimaal 3 begrippen uit de tabel! </a:t>
            </a:r>
          </a:p>
          <a:p>
            <a:endParaRPr lang="nl-NL" sz="1300"/>
          </a:p>
          <a:p>
            <a:pPr marL="0" indent="0">
              <a:buNone/>
            </a:pPr>
            <a:r>
              <a:rPr lang="nl-NL" sz="1300" b="1"/>
              <a:t>Opdracht: Activiteiten</a:t>
            </a:r>
            <a:endParaRPr lang="nl-NL" sz="1300"/>
          </a:p>
          <a:p>
            <a:pPr marL="0" indent="0">
              <a:buNone/>
            </a:pPr>
            <a:r>
              <a:rPr lang="nl-NL" sz="1300"/>
              <a:t>Je hebt net paragraaf 5.3 gelezen. Hierin staan veel activiteiten die betrekking hebben op drama, dans, tuinieren, sport &amp; spel en muziek.</a:t>
            </a:r>
          </a:p>
          <a:p>
            <a:pPr marL="0" indent="0">
              <a:buNone/>
            </a:pPr>
            <a:r>
              <a:rPr lang="nl-NL" sz="1300"/>
              <a:t>In deze opdracht ga je kijken naar activiteiten die je cliënten kunnen uitvoeren op jullie dagbesteding. Daarnaast beschrijf je:</a:t>
            </a:r>
          </a:p>
          <a:p>
            <a:r>
              <a:rPr lang="nl-NL" sz="1300"/>
              <a:t>Wat het doel is van deze activiteit;</a:t>
            </a:r>
          </a:p>
          <a:p>
            <a:r>
              <a:rPr lang="nl-NL" sz="1300"/>
              <a:t>Wat de activiteit inhoudt;</a:t>
            </a:r>
          </a:p>
          <a:p>
            <a:r>
              <a:rPr lang="nl-NL" sz="1300"/>
              <a:t>Wat voor materialen je hiervoor nodig hebt;</a:t>
            </a:r>
          </a:p>
          <a:p>
            <a:r>
              <a:rPr lang="nl-NL" sz="1300"/>
              <a:t>Wat maakt dat deze activiteit bij jullie dagbesteding aansluit.</a:t>
            </a:r>
          </a:p>
          <a:p>
            <a:r>
              <a:rPr lang="nl-NL" sz="1300" b="1"/>
              <a:t>Beschrijf van elk onderwerp minimaal twee activiteiten!!!</a:t>
            </a:r>
            <a:endParaRPr lang="nl-NL" sz="1300"/>
          </a:p>
          <a:p>
            <a:endParaRPr lang="nl-NL" sz="1300"/>
          </a:p>
          <a:p>
            <a:endParaRPr lang="nl-NL" sz="1300"/>
          </a:p>
        </p:txBody>
      </p:sp>
    </p:spTree>
    <p:extLst>
      <p:ext uri="{BB962C8B-B14F-4D97-AF65-F5344CB8AC3E}">
        <p14:creationId xmlns:p14="http://schemas.microsoft.com/office/powerpoint/2010/main" val="397623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EB6E626-9989-46A9-8CC8-725B99585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Uitleg opdrachten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2BD566-D84F-4A8C-9AC1-BBA1E643C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 b="1" dirty="0"/>
              <a:t>Opdracht: Samenwerken met vrijwilligers en mantelzorgers</a:t>
            </a:r>
            <a:endParaRPr lang="nl-NL" sz="2000" dirty="0"/>
          </a:p>
          <a:p>
            <a:pPr marL="0" indent="0">
              <a:buNone/>
            </a:pPr>
            <a:r>
              <a:rPr lang="nl-NL" sz="2000" dirty="0"/>
              <a:t>Het gebeurt wel eens dat je samenwerkt met anderen. Denk hierbij aan vrijwilligers en/of mantelzorgers. Voor de volgende opdracht ga je bedenken hoe jullie voor de dagbesteding vrijwilligers en mantelzorgers trekken om bij jullie te komen helpen.</a:t>
            </a:r>
          </a:p>
          <a:p>
            <a:pPr marL="0" indent="0">
              <a:buNone/>
            </a:pPr>
            <a:r>
              <a:rPr lang="nl-NL" sz="2000" dirty="0"/>
              <a:t>Beantwoord de volgende vragen:</a:t>
            </a:r>
          </a:p>
          <a:p>
            <a:r>
              <a:rPr lang="nl-NL" sz="2000" dirty="0"/>
              <a:t>Hoe gaan jullie ervoor zorgen dat jullie vrijwilligers/mantelzorgers trekken?</a:t>
            </a:r>
          </a:p>
          <a:p>
            <a:r>
              <a:rPr lang="nl-NL" sz="2000" dirty="0"/>
              <a:t>Op wat voor manier gaan jullie de vrijwilligers/mantelzorgers ondersteunen?</a:t>
            </a:r>
          </a:p>
          <a:p>
            <a:r>
              <a:rPr lang="nl-NL" sz="2000" dirty="0"/>
              <a:t>Hoe zorgen jullie ervoor dat je op een plezierige manier gaat samenwerken met vrijwilligers en mantelzorgers?</a:t>
            </a:r>
          </a:p>
          <a:p>
            <a:r>
              <a:rPr lang="nl-NL" sz="2000" dirty="0"/>
              <a:t>Hoe gaan jullie je waardering laten zien aan de vrijwilligers en mantelzorgers?</a:t>
            </a:r>
          </a:p>
        </p:txBody>
      </p:sp>
    </p:spTree>
    <p:extLst>
      <p:ext uri="{BB962C8B-B14F-4D97-AF65-F5344CB8AC3E}">
        <p14:creationId xmlns:p14="http://schemas.microsoft.com/office/powerpoint/2010/main" val="760151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056A07-48AE-473B-AF71-7EA5D383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/>
              <a:t>Aan de slag! </a:t>
            </a:r>
          </a:p>
        </p:txBody>
      </p:sp>
      <p:sp>
        <p:nvSpPr>
          <p:cNvPr id="1028" name="Freeform: Shape 7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Perfect Groepswerk stock illustratie. Illustratie bestaande uit persoon -  4751248">
            <a:extLst>
              <a:ext uri="{FF2B5EF4-FFF2-40B4-BE49-F238E27FC236}">
                <a16:creationId xmlns:a16="http://schemas.microsoft.com/office/drawing/2014/main" id="{2BD52E45-955B-4F76-821F-8FFFD5D14F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52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766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D6D4B-4EC4-4170-92E4-77E64D43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Uitchecken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Tijdelijke aanduiding voor inhoud 3" descr="Afbeelding met tekening&#10;&#10;Automatisch gegenereerde beschrijving">
            <a:extLst>
              <a:ext uri="{FF2B5EF4-FFF2-40B4-BE49-F238E27FC236}">
                <a16:creationId xmlns:a16="http://schemas.microsoft.com/office/drawing/2014/main" id="{F17EAFB8-0A3F-4880-AE15-5F0E87FF05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50" r="-1" b="167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67588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330</Words>
  <Application>Microsoft Office PowerPoint</Application>
  <PresentationFormat>Breedbeeld</PresentationFormat>
  <Paragraphs>42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Dagbesteding: Een indeling van dagbesteding </vt:lpstr>
      <vt:lpstr>Planning voor vandaag! </vt:lpstr>
      <vt:lpstr>Inchecken</vt:lpstr>
      <vt:lpstr>Begrippen</vt:lpstr>
      <vt:lpstr>Opdrachten uitleggen </vt:lpstr>
      <vt:lpstr>Uitleg opdrachten </vt:lpstr>
      <vt:lpstr>Aan de slag! </vt:lpstr>
      <vt:lpstr>Uitchecken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Dagbesteding </dc:title>
  <dc:creator>Jason Arends</dc:creator>
  <cp:lastModifiedBy>Jason Arends</cp:lastModifiedBy>
  <cp:revision>1</cp:revision>
  <dcterms:created xsi:type="dcterms:W3CDTF">2020-09-04T14:12:44Z</dcterms:created>
  <dcterms:modified xsi:type="dcterms:W3CDTF">2020-09-05T11:51:45Z</dcterms:modified>
</cp:coreProperties>
</file>